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F398-490D-492C-9B17-6DC0D1FE9C30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D3F58-57B0-47C2-ABB0-CF25EBA5AF0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34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44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1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985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35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343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716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30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60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63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064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465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05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881063"/>
            <a:ext cx="6837363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4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</dc:title>
  <dc:creator>de Lange, George (Prof) (Summerstrand Campus North)</dc:creator>
  <cp:lastModifiedBy>du Plooy, Belinda (Dr) (Summerstrand Campus North)</cp:lastModifiedBy>
  <cp:revision>42</cp:revision>
  <dcterms:created xsi:type="dcterms:W3CDTF">2014-01-14T08:02:31Z</dcterms:created>
  <dcterms:modified xsi:type="dcterms:W3CDTF">2017-10-27T07:39:02Z</dcterms:modified>
</cp:coreProperties>
</file>