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4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51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5BF398-490D-492C-9B17-6DC0D1FE9C30}" type="datetimeFigureOut">
              <a:rPr lang="en-ZA" smtClean="0"/>
              <a:t>2014/02/18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D3F58-57B0-47C2-ABB0-CF25EBA5AF0C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13456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A9D0-AF06-4CBA-9E34-0FF0E6EDF6BE}" type="datetimeFigureOut">
              <a:rPr lang="en-ZA" smtClean="0"/>
              <a:t>2014/02/18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E7AD-A051-4F83-93BF-1B92C1908C16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24434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A9D0-AF06-4CBA-9E34-0FF0E6EDF6BE}" type="datetimeFigureOut">
              <a:rPr lang="en-ZA" smtClean="0"/>
              <a:t>2014/02/18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E7AD-A051-4F83-93BF-1B92C1908C16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215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A9D0-AF06-4CBA-9E34-0FF0E6EDF6BE}" type="datetimeFigureOut">
              <a:rPr lang="en-ZA" smtClean="0"/>
              <a:t>2014/02/18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E7AD-A051-4F83-93BF-1B92C1908C16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89856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A9D0-AF06-4CBA-9E34-0FF0E6EDF6BE}" type="datetimeFigureOut">
              <a:rPr lang="en-ZA" smtClean="0"/>
              <a:t>2014/02/18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E7AD-A051-4F83-93BF-1B92C1908C16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535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A9D0-AF06-4CBA-9E34-0FF0E6EDF6BE}" type="datetimeFigureOut">
              <a:rPr lang="en-ZA" smtClean="0"/>
              <a:t>2014/02/18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E7AD-A051-4F83-93BF-1B92C1908C16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53431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A9D0-AF06-4CBA-9E34-0FF0E6EDF6BE}" type="datetimeFigureOut">
              <a:rPr lang="en-ZA" smtClean="0"/>
              <a:t>2014/02/18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E7AD-A051-4F83-93BF-1B92C1908C16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17161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A9D0-AF06-4CBA-9E34-0FF0E6EDF6BE}" type="datetimeFigureOut">
              <a:rPr lang="en-ZA" smtClean="0"/>
              <a:t>2014/02/18</a:t>
            </a:fld>
            <a:endParaRPr lang="en-Z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E7AD-A051-4F83-93BF-1B92C1908C16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30301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A9D0-AF06-4CBA-9E34-0FF0E6EDF6BE}" type="datetimeFigureOut">
              <a:rPr lang="en-ZA" smtClean="0"/>
              <a:t>2014/02/18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E7AD-A051-4F83-93BF-1B92C1908C16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46028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A9D0-AF06-4CBA-9E34-0FF0E6EDF6BE}" type="datetimeFigureOut">
              <a:rPr lang="en-ZA" smtClean="0"/>
              <a:t>2014/02/18</a:t>
            </a:fld>
            <a:endParaRPr lang="en-Z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E7AD-A051-4F83-93BF-1B92C1908C16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26387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A9D0-AF06-4CBA-9E34-0FF0E6EDF6BE}" type="datetimeFigureOut">
              <a:rPr lang="en-ZA" smtClean="0"/>
              <a:t>2014/02/18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E7AD-A051-4F83-93BF-1B92C1908C16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20643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A9D0-AF06-4CBA-9E34-0FF0E6EDF6BE}" type="datetimeFigureOut">
              <a:rPr lang="en-ZA" smtClean="0"/>
              <a:t>2014/02/18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E7AD-A051-4F83-93BF-1B92C1908C16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74651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8A9D0-AF06-4CBA-9E34-0FF0E6EDF6BE}" type="datetimeFigureOut">
              <a:rPr lang="en-ZA" smtClean="0"/>
              <a:t>2014/02/18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4E7AD-A051-4F83-93BF-1B92C1908C16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90546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7841880" cy="5541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173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ENGAGEMENT</dc:title>
  <dc:creator>de Lange, George (Prof) (Summerstrand Campus North)</dc:creator>
  <cp:lastModifiedBy>Administrator</cp:lastModifiedBy>
  <cp:revision>42</cp:revision>
  <dcterms:created xsi:type="dcterms:W3CDTF">2014-01-14T08:02:31Z</dcterms:created>
  <dcterms:modified xsi:type="dcterms:W3CDTF">2014-02-18T10:49:18Z</dcterms:modified>
</cp:coreProperties>
</file>